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4" r:id="rId3"/>
    <p:sldId id="257" r:id="rId4"/>
    <p:sldId id="259" r:id="rId5"/>
    <p:sldId id="265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9623-4246-4B3A-BA73-7C5EAD42D76C}" type="datetimeFigureOut">
              <a:rPr lang="fr-FR" smtClean="0"/>
              <a:t>08/08/2019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029D4-1AF0-41C9-ADBB-B7BC304115F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48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A71A4-17C7-4D6B-A7C4-72632D628628}" type="datetimeFigureOut">
              <a:rPr lang="fr-FR" smtClean="0"/>
              <a:t>08/08/2019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45023-8426-44A3-99B6-7748DEDE7D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04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10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23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06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45023-8426-44A3-99B6-7748DEDE7D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97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8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6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9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4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1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5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3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4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9D5E-D031-4094-9C9A-067EE0C74FC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31D18-4D62-4568-B522-8691C29F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0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3OBy8fSyw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7Q73QF9nA6g" TargetMode="External"/><Relationship Id="rId4" Type="http://schemas.openxmlformats.org/officeDocument/2006/relationships/hyperlink" Target="https://www.youtube.com/watch?v=k548146ym4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French%20stars%20Period%205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\\ahs-ms\Teachers$\cestey\Exemple%20PP\Les%20cafes%20en%20France.ppt" TargetMode="External"/><Relationship Id="rId4" Type="http://schemas.openxmlformats.org/officeDocument/2006/relationships/hyperlink" Target="file:///\\ahs-ms\Teachers$\cestey\Exemple%20PP\exemple%20pres.%20house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U9TlvTh0GI&amp;list=PLFfYvm1f-fQRPCLVOaGBvc8tyJWwWExj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RpEbFbdmOJ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207963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9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63759"/>
            <a:ext cx="4019550" cy="41417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19625" y="548580"/>
            <a:ext cx="757237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omment 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tu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t’appelles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?►</a:t>
            </a:r>
          </a:p>
          <a:p>
            <a:pPr algn="ctr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 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m’appelle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►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Review rules due on the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16th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Club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Make folder</a:t>
            </a:r>
          </a:p>
          <a:p>
            <a:pPr algn="ctr"/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Make Binders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Movies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/>
              </a:rPr>
              <a:t>Why French?</a:t>
            </a:r>
            <a:endParaRPr lang="en-US" sz="20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4"/>
              </a:rPr>
              <a:t>2</a:t>
            </a:r>
            <a:endParaRPr lang="en-US" sz="2000" b="1" dirty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5"/>
              </a:rPr>
              <a:t>Celebs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“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What is your name”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activity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Pronunciation boot camp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Alphabet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phonétique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Closure: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Write your name in phonetic</a:t>
            </a:r>
          </a:p>
          <a:p>
            <a:pPr algn="ctr"/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2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A►Comment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tu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t’appelles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002060"/>
                </a:solidFill>
              </a:rPr>
              <a:t>B►Je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m’appelle</a:t>
            </a:r>
            <a:r>
              <a:rPr lang="en-US" sz="3600" dirty="0" smtClean="0">
                <a:solidFill>
                  <a:srgbClr val="002060"/>
                </a:solidFill>
              </a:rPr>
              <a:t> ___ et </a:t>
            </a:r>
            <a:r>
              <a:rPr lang="en-US" sz="3600" dirty="0" err="1" smtClean="0">
                <a:solidFill>
                  <a:srgbClr val="002060"/>
                </a:solidFill>
              </a:rPr>
              <a:t>toi</a:t>
            </a:r>
            <a:r>
              <a:rPr lang="en-US" sz="3600" dirty="0" smtClean="0">
                <a:solidFill>
                  <a:srgbClr val="002060"/>
                </a:solidFill>
              </a:rPr>
              <a:t>, comment </a:t>
            </a:r>
            <a:r>
              <a:rPr lang="en-US" sz="3600" dirty="0" err="1" smtClean="0">
                <a:solidFill>
                  <a:srgbClr val="002060"/>
                </a:solidFill>
              </a:rPr>
              <a:t>tu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t’appelles</a:t>
            </a:r>
            <a:r>
              <a:rPr lang="en-US" sz="3600" dirty="0" smtClean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A►Moi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, je m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’appelle _______.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207963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9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II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63759"/>
            <a:ext cx="4019550" cy="41417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8637" y="393971"/>
            <a:ext cx="75723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Make Binders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Review verbs </a:t>
            </a:r>
          </a:p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Revoir pronunciation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*</a:t>
            </a:r>
          </a:p>
          <a:p>
            <a:pPr algn="ctr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Lecture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Faire/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Avoir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Etre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</a:t>
            </a:r>
            <a:r>
              <a:rPr lang="en-US" sz="2800" b="1" dirty="0" err="1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Aller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/ER</a:t>
            </a:r>
          </a:p>
          <a:p>
            <a:pPr algn="ctr"/>
            <a:endParaRPr lang="en-US" sz="2800" b="1" dirty="0" smtClean="0">
              <a:solidFill>
                <a:schemeClr val="bg2">
                  <a:lumMod val="2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15012" y="2350651"/>
            <a:ext cx="6096000" cy="30223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Révisions – Emploi du temps – jours – mois – nombres -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3" action="ppaction://hlinkpres?slideindex=1&amp;slidetitle="/>
              </a:rPr>
              <a:t>Descriptions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-</a:t>
            </a:r>
            <a:r>
              <a:rPr lang="fr-FR" altLang="en-US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Présentations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4" action="ppaction://hlinkpres?slideindex=1&amp;slidetitle="/>
              </a:rPr>
              <a:t>Diapo maison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– </a:t>
            </a:r>
            <a:r>
              <a:rPr lang="fr-FR" altLang="en-US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hlinkClick r:id="rId5" action="ppaction://hlinkpres?slideindex=1&amp;slidetitle="/>
              </a:rPr>
              <a:t>Diapo café </a:t>
            </a:r>
          </a:p>
          <a:p>
            <a:pPr>
              <a:lnSpc>
                <a:spcPct val="170000"/>
              </a:lnSpc>
            </a:pPr>
            <a:r>
              <a:rPr lang="fr-FR" altLang="en-US" sz="2800" b="1" dirty="0">
                <a:solidFill>
                  <a:srgbClr val="FF33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Test verbes </a:t>
            </a:r>
            <a:r>
              <a:rPr lang="fr-FR" altLang="en-US" sz="2800" b="1" dirty="0" smtClean="0">
                <a:solidFill>
                  <a:srgbClr val="FF3399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bientôt</a:t>
            </a:r>
            <a:endParaRPr lang="fr-FR" altLang="en-US" sz="2800" b="1" dirty="0">
              <a:solidFill>
                <a:srgbClr val="FF3399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67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621" y="682525"/>
            <a:ext cx="4181475" cy="973137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Vendredi</a:t>
            </a:r>
            <a:r>
              <a:rPr lang="en-US" sz="3600" b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9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PreAP</a:t>
            </a:r>
            <a:r>
              <a:rPr lang="en-US" sz="3600" b="1" dirty="0" smtClean="0">
                <a:solidFill>
                  <a:schemeClr val="tx2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/AP</a:t>
            </a:r>
            <a:endParaRPr lang="en-US" sz="3600" b="1" dirty="0">
              <a:solidFill>
                <a:schemeClr val="tx2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21" y="1963759"/>
            <a:ext cx="4019550" cy="41417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19625" y="1655662"/>
            <a:ext cx="75723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Questionnaire</a:t>
            </a:r>
          </a:p>
          <a:p>
            <a:pPr algn="ctr"/>
            <a:r>
              <a:rPr lang="en-US" sz="28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Classeur</a:t>
            </a:r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*</a:t>
            </a:r>
          </a:p>
          <a:p>
            <a:pPr algn="ctr"/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Mes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vacances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Les </a:t>
            </a:r>
            <a:r>
              <a:rPr lang="en-US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photos</a:t>
            </a:r>
          </a:p>
          <a:p>
            <a:pPr algn="ctr"/>
            <a:endParaRPr lang="en-US" sz="28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Révisions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prononciations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Lecture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Texte</a:t>
            </a:r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41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 err="1" smtClean="0"/>
              <a:t>classeurs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50768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Bell work/culture</a:t>
            </a:r>
          </a:p>
          <a:p>
            <a:r>
              <a:rPr lang="en-US" dirty="0" smtClean="0"/>
              <a:t>Vocabulary</a:t>
            </a:r>
          </a:p>
          <a:p>
            <a:r>
              <a:rPr lang="en-US" dirty="0" smtClean="0"/>
              <a:t>Cornell notes et </a:t>
            </a:r>
            <a:r>
              <a:rPr lang="en-US" dirty="0" err="1" smtClean="0"/>
              <a:t>exercices</a:t>
            </a:r>
            <a:endParaRPr lang="en-US" dirty="0" smtClean="0"/>
          </a:p>
          <a:p>
            <a:r>
              <a:rPr lang="en-US" dirty="0" smtClean="0"/>
              <a:t>Handouts/songs/readings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Part 1 </a:t>
            </a:r>
            <a:r>
              <a:rPr lang="en-US" dirty="0" smtClean="0"/>
              <a:t>– </a:t>
            </a:r>
            <a:r>
              <a:rPr lang="en-US" dirty="0"/>
              <a:t>multiple choice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eading</a:t>
            </a:r>
          </a:p>
          <a:p>
            <a:r>
              <a:rPr lang="en-US" dirty="0" smtClean="0"/>
              <a:t>Reading and listening</a:t>
            </a:r>
          </a:p>
          <a:p>
            <a:r>
              <a:rPr lang="en-US" dirty="0" smtClean="0"/>
              <a:t>Listening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Part 2</a:t>
            </a:r>
            <a:r>
              <a:rPr lang="en-US" dirty="0" smtClean="0"/>
              <a:t> – </a:t>
            </a:r>
          </a:p>
          <a:p>
            <a:r>
              <a:rPr lang="en-US" dirty="0" err="1" smtClean="0"/>
              <a:t>Essai</a:t>
            </a:r>
            <a:endParaRPr lang="en-US" dirty="0" smtClean="0"/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Conversation</a:t>
            </a:r>
          </a:p>
          <a:p>
            <a:r>
              <a:rPr lang="en-US" dirty="0" smtClean="0"/>
              <a:t>Cultural comparison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can do it…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2787650"/>
            <a:ext cx="10515600" cy="4351338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https://www.youtube.com/watch?v=2U9TlvTh0GI&amp;list=PLFfYvm1f-fQRPCLVOaGBvc8tyJWwWExjY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https://www.youtube.com/watch?v=RpEbFbdmOJU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351" y="190499"/>
            <a:ext cx="2824162" cy="261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 not pronounce the final “e”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 </a:t>
            </a:r>
            <a:r>
              <a:rPr lang="en-US" dirty="0">
                <a:solidFill>
                  <a:srgbClr val="FFFF00"/>
                </a:solidFill>
              </a:rPr>
              <a:t>rose, rouge, encore, </a:t>
            </a:r>
            <a:r>
              <a:rPr lang="en-US" dirty="0" err="1">
                <a:solidFill>
                  <a:srgbClr val="FFFF00"/>
                </a:solidFill>
              </a:rPr>
              <a:t>parle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not pronounce the final consonants like d, s, t,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►Effort – </a:t>
            </a:r>
            <a:r>
              <a:rPr lang="en-US" dirty="0" err="1" smtClean="0">
                <a:solidFill>
                  <a:srgbClr val="FFFF00"/>
                </a:solidFill>
              </a:rPr>
              <a:t>aéroport</a:t>
            </a:r>
            <a:r>
              <a:rPr lang="en-US" dirty="0" smtClean="0">
                <a:solidFill>
                  <a:srgbClr val="FFFF00"/>
                </a:solidFill>
              </a:rPr>
              <a:t> – dent – dents – </a:t>
            </a:r>
            <a:r>
              <a:rPr lang="en-US" dirty="0" err="1" smtClean="0">
                <a:solidFill>
                  <a:srgbClr val="FFFF00"/>
                </a:solidFill>
              </a:rPr>
              <a:t>seulement</a:t>
            </a:r>
            <a:r>
              <a:rPr lang="en-US" dirty="0" smtClean="0">
                <a:solidFill>
                  <a:srgbClr val="FFFF00"/>
                </a:solidFill>
              </a:rPr>
              <a:t> – dis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r>
              <a:rPr lang="en-US" dirty="0" smtClean="0">
                <a:solidFill>
                  <a:srgbClr val="FFFF00"/>
                </a:solidFill>
              </a:rPr>
              <a:t> - </a:t>
            </a:r>
            <a:r>
              <a:rPr lang="en-US" dirty="0" err="1" smtClean="0">
                <a:solidFill>
                  <a:srgbClr val="FFFF00"/>
                </a:solidFill>
              </a:rPr>
              <a:t>parles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Do pronounce the l, r, c </a:t>
            </a:r>
            <a:r>
              <a:rPr lang="en-US" dirty="0">
                <a:solidFill>
                  <a:srgbClr val="FFFF00"/>
                </a:solidFill>
              </a:rPr>
              <a:t>(unless it is “ER”)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Seul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peur</a:t>
            </a:r>
            <a:r>
              <a:rPr lang="en-US" dirty="0" smtClean="0">
                <a:solidFill>
                  <a:srgbClr val="FFFF00"/>
                </a:solidFill>
              </a:rPr>
              <a:t>, avec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ER, EZ, AI, É   </a:t>
            </a:r>
            <a:r>
              <a:rPr lang="en-US" dirty="0" smtClean="0">
                <a:solidFill>
                  <a:srgbClr val="FFFF00"/>
                </a:solidFill>
              </a:rPr>
              <a:t>are pronounced as [e] ►  </a:t>
            </a:r>
            <a:r>
              <a:rPr lang="en-US" dirty="0" err="1" smtClean="0">
                <a:solidFill>
                  <a:srgbClr val="FFFF00"/>
                </a:solidFill>
              </a:rPr>
              <a:t>J’ai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parlé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l’été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vous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avez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parler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The final</a:t>
            </a:r>
            <a:r>
              <a:rPr lang="en-US" dirty="0" smtClean="0">
                <a:solidFill>
                  <a:srgbClr val="FF0000"/>
                </a:solidFill>
              </a:rPr>
              <a:t> N </a:t>
            </a:r>
            <a:r>
              <a:rPr lang="en-US" dirty="0" smtClean="0">
                <a:solidFill>
                  <a:srgbClr val="FFFF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FF00"/>
                </a:solidFill>
              </a:rPr>
              <a:t> are nasal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demain</a:t>
            </a:r>
            <a:r>
              <a:rPr lang="en-US" dirty="0" smtClean="0">
                <a:solidFill>
                  <a:srgbClr val="FFFF00"/>
                </a:solidFill>
              </a:rPr>
              <a:t> – main – </a:t>
            </a:r>
            <a:r>
              <a:rPr lang="en-US" dirty="0" err="1" smtClean="0">
                <a:solidFill>
                  <a:srgbClr val="FFFF00"/>
                </a:solidFill>
              </a:rPr>
              <a:t>prend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AU, EAU, EAUX, AUX  are pronounced [o]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►Au café, de </a:t>
            </a:r>
            <a:r>
              <a:rPr lang="en-US" dirty="0" err="1" smtClean="0">
                <a:solidFill>
                  <a:srgbClr val="FFFF00"/>
                </a:solidFill>
              </a:rPr>
              <a:t>l’eau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Révisions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prononciation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basique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5376"/>
            <a:ext cx="10515600" cy="56102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Liaison du 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Do pronounce the S when followed by a vowel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►Je </a:t>
            </a:r>
            <a:r>
              <a:rPr lang="en-US" dirty="0" err="1" smtClean="0">
                <a:solidFill>
                  <a:srgbClr val="FFFF00"/>
                </a:solidFill>
              </a:rPr>
              <a:t>suis</a:t>
            </a:r>
            <a:r>
              <a:rPr lang="en-US" dirty="0" smtClean="0">
                <a:solidFill>
                  <a:srgbClr val="FFFF00"/>
                </a:solidFill>
              </a:rPr>
              <a:t> au </a:t>
            </a:r>
            <a:r>
              <a:rPr lang="en-US" dirty="0" err="1" smtClean="0">
                <a:solidFill>
                  <a:srgbClr val="FFFF00"/>
                </a:solidFill>
              </a:rPr>
              <a:t>marché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►Nous </a:t>
            </a:r>
            <a:r>
              <a:rPr lang="en-US" dirty="0" err="1" smtClean="0">
                <a:solidFill>
                  <a:srgbClr val="FFFF00"/>
                </a:solidFill>
              </a:rPr>
              <a:t>avons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un an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►</a:t>
            </a:r>
            <a:r>
              <a:rPr lang="en-US" dirty="0" err="1" smtClean="0">
                <a:solidFill>
                  <a:srgbClr val="FFFF00"/>
                </a:solidFill>
              </a:rPr>
              <a:t>Dans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trois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jours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55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621292"/>
            <a:ext cx="11887200" cy="6147497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solidFill>
                  <a:srgbClr val="92D050"/>
                </a:solidFill>
              </a:rPr>
              <a:t>                                        VERBES </a:t>
            </a:r>
            <a:r>
              <a:rPr lang="fr-FR" sz="4000" dirty="0">
                <a:solidFill>
                  <a:srgbClr val="92D050"/>
                </a:solidFill>
              </a:rPr>
              <a:t>FRANÇAIS</a:t>
            </a:r>
            <a:endParaRPr lang="en-US" sz="4000" dirty="0">
              <a:solidFill>
                <a:srgbClr val="92D050"/>
              </a:solidFill>
            </a:endParaRPr>
          </a:p>
          <a:p>
            <a:r>
              <a:rPr lang="fr-FR" b="1" i="1" dirty="0">
                <a:solidFill>
                  <a:srgbClr val="FFC000"/>
                </a:solidFill>
              </a:rPr>
              <a:t>Présent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b="1" i="1" dirty="0"/>
              <a:t/>
            </a:r>
            <a:br>
              <a:rPr lang="fr-FR" sz="4400" b="1" i="1" dirty="0"/>
            </a:br>
            <a:r>
              <a:rPr lang="fr-FR" sz="4400" dirty="0"/>
              <a:t>Je – </a:t>
            </a:r>
            <a:r>
              <a:rPr lang="fr-FR" sz="4400" dirty="0">
                <a:solidFill>
                  <a:srgbClr val="FFC000"/>
                </a:solidFill>
              </a:rPr>
              <a:t>e/s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Tu – </a:t>
            </a:r>
            <a:r>
              <a:rPr lang="fr-FR" sz="4400" dirty="0">
                <a:solidFill>
                  <a:srgbClr val="FFC000"/>
                </a:solidFill>
              </a:rPr>
              <a:t>es/s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 /elle/on - </a:t>
            </a:r>
            <a:r>
              <a:rPr lang="fr-FR" sz="4400" dirty="0">
                <a:solidFill>
                  <a:srgbClr val="FFC000"/>
                </a:solidFill>
              </a:rPr>
              <a:t>e/t/d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fr-FR" sz="4400" dirty="0" smtClean="0"/>
              <a:t>Nous </a:t>
            </a:r>
            <a:r>
              <a:rPr lang="fr-FR" sz="4400" dirty="0"/>
              <a:t>– </a:t>
            </a:r>
            <a:r>
              <a:rPr lang="fr-FR" sz="4400" dirty="0" err="1">
                <a:solidFill>
                  <a:srgbClr val="FFC000"/>
                </a:solidFill>
              </a:rPr>
              <a:t>ons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issons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Vous – </a:t>
            </a:r>
            <a:r>
              <a:rPr lang="fr-FR" sz="4400" dirty="0" err="1">
                <a:solidFill>
                  <a:srgbClr val="FFC000"/>
                </a:solidFill>
              </a:rPr>
              <a:t>ez</a:t>
            </a:r>
            <a:r>
              <a:rPr lang="fr-FR" sz="4400" dirty="0">
                <a:solidFill>
                  <a:srgbClr val="FFC000"/>
                </a:solidFill>
              </a:rPr>
              <a:t>/</a:t>
            </a:r>
            <a:r>
              <a:rPr lang="fr-FR" sz="4400" dirty="0" err="1">
                <a:solidFill>
                  <a:srgbClr val="FFC000"/>
                </a:solidFill>
              </a:rPr>
              <a:t>issez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fr-FR" sz="4400" dirty="0"/>
              <a:t>Ils/Elles </a:t>
            </a:r>
            <a:r>
              <a:rPr lang="fr-FR" sz="4400" dirty="0" smtClean="0"/>
              <a:t>– </a:t>
            </a:r>
            <a:r>
              <a:rPr lang="fr-FR" sz="4400" dirty="0" err="1" smtClean="0">
                <a:solidFill>
                  <a:srgbClr val="FFC000"/>
                </a:solidFill>
              </a:rPr>
              <a:t>ent</a:t>
            </a:r>
            <a:r>
              <a:rPr lang="fr-FR" sz="4400" dirty="0" smtClean="0">
                <a:solidFill>
                  <a:srgbClr val="FFC000"/>
                </a:solidFill>
              </a:rPr>
              <a:t>/</a:t>
            </a:r>
            <a:r>
              <a:rPr lang="fr-FR" sz="4400" dirty="0" err="1" smtClean="0">
                <a:solidFill>
                  <a:srgbClr val="FFC000"/>
                </a:solidFill>
              </a:rPr>
              <a:t>issent</a:t>
            </a:r>
            <a:r>
              <a:rPr lang="fr-FR" sz="4400" dirty="0" smtClean="0">
                <a:solidFill>
                  <a:srgbClr val="FFC000"/>
                </a:solidFill>
              </a:rPr>
              <a:t>/ont</a:t>
            </a:r>
            <a:r>
              <a:rPr lang="fr-FR" sz="4400" dirty="0">
                <a:solidFill>
                  <a:srgbClr val="FFC000"/>
                </a:solidFill>
              </a:rPr>
              <a:t>*</a:t>
            </a:r>
            <a:endParaRPr lang="en-US" sz="4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5556</TotalTime>
  <Words>326</Words>
  <Application>Microsoft Office PowerPoint</Application>
  <PresentationFormat>Widescreen</PresentationFormat>
  <Paragraphs>96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Batang</vt:lpstr>
      <vt:lpstr>Calibri</vt:lpstr>
      <vt:lpstr>Calibri Light</vt:lpstr>
      <vt:lpstr>Office Theme</vt:lpstr>
      <vt:lpstr>Vendredi 9 août Français I</vt:lpstr>
      <vt:lpstr>PowerPoint Presentation</vt:lpstr>
      <vt:lpstr>Vendredi 9 août Français II</vt:lpstr>
      <vt:lpstr>Vendredi 9 août Français PreAP/AP</vt:lpstr>
      <vt:lpstr>AP classeurs</vt:lpstr>
      <vt:lpstr>THEY can do it… </vt:lpstr>
      <vt:lpstr>Révisions prononciation basique</vt:lpstr>
      <vt:lpstr>Révisions prononciation basique</vt:lpstr>
      <vt:lpstr>PowerPoint Presentation</vt:lpstr>
    </vt:vector>
  </TitlesOfParts>
  <Company>Amphitheater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10 août Français I</dc:title>
  <dc:creator>Estey, Clara</dc:creator>
  <cp:lastModifiedBy>Garcia Antonio</cp:lastModifiedBy>
  <cp:revision>36</cp:revision>
  <cp:lastPrinted>2018-08-10T15:57:45Z</cp:lastPrinted>
  <dcterms:created xsi:type="dcterms:W3CDTF">2017-08-09T15:26:54Z</dcterms:created>
  <dcterms:modified xsi:type="dcterms:W3CDTF">2019-08-09T15:52:22Z</dcterms:modified>
</cp:coreProperties>
</file>